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75073-A825-8B80-783D-4898DE4CF919}" v="47" dt="2024-06-18T09:19:07.068"/>
    <p1510:client id="{778E3626-D613-BAE3-461A-AB718D3BEA66}" v="24" dt="2024-06-18T09:23:07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ouš Sedlář" userId="S::matous.sedlar@educa-sos.eu::1406a4f8-19b8-49f2-b325-23e9fb68182a" providerId="AD" clId="Web-{4E375073-A825-8B80-783D-4898DE4CF919}"/>
    <pc:docChg chg="modSld">
      <pc:chgData name="Matouš Sedlář" userId="S::matous.sedlar@educa-sos.eu::1406a4f8-19b8-49f2-b325-23e9fb68182a" providerId="AD" clId="Web-{4E375073-A825-8B80-783D-4898DE4CF919}" dt="2024-06-18T09:19:07.068" v="40" actId="20577"/>
      <pc:docMkLst>
        <pc:docMk/>
      </pc:docMkLst>
      <pc:sldChg chg="modSp">
        <pc:chgData name="Matouš Sedlář" userId="S::matous.sedlar@educa-sos.eu::1406a4f8-19b8-49f2-b325-23e9fb68182a" providerId="AD" clId="Web-{4E375073-A825-8B80-783D-4898DE4CF919}" dt="2024-06-18T09:17:38.314" v="37" actId="20577"/>
        <pc:sldMkLst>
          <pc:docMk/>
          <pc:sldMk cId="925194227" sldId="258"/>
        </pc:sldMkLst>
        <pc:spChg chg="mod">
          <ac:chgData name="Matouš Sedlář" userId="S::matous.sedlar@educa-sos.eu::1406a4f8-19b8-49f2-b325-23e9fb68182a" providerId="AD" clId="Web-{4E375073-A825-8B80-783D-4898DE4CF919}" dt="2024-06-18T09:17:38.314" v="37" actId="20577"/>
          <ac:spMkLst>
            <pc:docMk/>
            <pc:sldMk cId="925194227" sldId="258"/>
            <ac:spMk id="3" creationId="{27B844FF-7115-3B44-7CCD-53160CCAC5BF}"/>
          </ac:spMkLst>
        </pc:spChg>
      </pc:sldChg>
      <pc:sldChg chg="modSp">
        <pc:chgData name="Matouš Sedlář" userId="S::matous.sedlar@educa-sos.eu::1406a4f8-19b8-49f2-b325-23e9fb68182a" providerId="AD" clId="Web-{4E375073-A825-8B80-783D-4898DE4CF919}" dt="2024-06-18T09:17:31.095" v="34" actId="20577"/>
        <pc:sldMkLst>
          <pc:docMk/>
          <pc:sldMk cId="824393028" sldId="259"/>
        </pc:sldMkLst>
        <pc:spChg chg="mod">
          <ac:chgData name="Matouš Sedlář" userId="S::matous.sedlar@educa-sos.eu::1406a4f8-19b8-49f2-b325-23e9fb68182a" providerId="AD" clId="Web-{4E375073-A825-8B80-783D-4898DE4CF919}" dt="2024-06-18T09:17:31.095" v="34" actId="20577"/>
          <ac:spMkLst>
            <pc:docMk/>
            <pc:sldMk cId="824393028" sldId="259"/>
            <ac:spMk id="3" creationId="{F84ACE4E-FE0C-4401-DCAB-F86A78A543CB}"/>
          </ac:spMkLst>
        </pc:spChg>
      </pc:sldChg>
      <pc:sldChg chg="modSp">
        <pc:chgData name="Matouš Sedlář" userId="S::matous.sedlar@educa-sos.eu::1406a4f8-19b8-49f2-b325-23e9fb68182a" providerId="AD" clId="Web-{4E375073-A825-8B80-783D-4898DE4CF919}" dt="2024-06-18T09:19:07.068" v="40" actId="20577"/>
        <pc:sldMkLst>
          <pc:docMk/>
          <pc:sldMk cId="4001444330" sldId="261"/>
        </pc:sldMkLst>
        <pc:spChg chg="mod">
          <ac:chgData name="Matouš Sedlář" userId="S::matous.sedlar@educa-sos.eu::1406a4f8-19b8-49f2-b325-23e9fb68182a" providerId="AD" clId="Web-{4E375073-A825-8B80-783D-4898DE4CF919}" dt="2024-06-18T09:19:07.068" v="40" actId="20577"/>
          <ac:spMkLst>
            <pc:docMk/>
            <pc:sldMk cId="4001444330" sldId="261"/>
            <ac:spMk id="3" creationId="{48378DF8-49C4-0790-8D2D-51F7A5E06936}"/>
          </ac:spMkLst>
        </pc:spChg>
      </pc:sldChg>
      <pc:sldChg chg="modSp">
        <pc:chgData name="Matouš Sedlář" userId="S::matous.sedlar@educa-sos.eu::1406a4f8-19b8-49f2-b325-23e9fb68182a" providerId="AD" clId="Web-{4E375073-A825-8B80-783D-4898DE4CF919}" dt="2024-06-18T09:16:54.736" v="20" actId="20577"/>
        <pc:sldMkLst>
          <pc:docMk/>
          <pc:sldMk cId="779799570" sldId="262"/>
        </pc:sldMkLst>
        <pc:spChg chg="mod">
          <ac:chgData name="Matouš Sedlář" userId="S::matous.sedlar@educa-sos.eu::1406a4f8-19b8-49f2-b325-23e9fb68182a" providerId="AD" clId="Web-{4E375073-A825-8B80-783D-4898DE4CF919}" dt="2024-06-18T09:16:54.736" v="20" actId="20577"/>
          <ac:spMkLst>
            <pc:docMk/>
            <pc:sldMk cId="779799570" sldId="262"/>
            <ac:spMk id="3" creationId="{3781FF82-B2D6-441A-FACD-D458FD77FE64}"/>
          </ac:spMkLst>
        </pc:spChg>
      </pc:sldChg>
      <pc:sldChg chg="modSp">
        <pc:chgData name="Matouš Sedlář" userId="S::matous.sedlar@educa-sos.eu::1406a4f8-19b8-49f2-b325-23e9fb68182a" providerId="AD" clId="Web-{4E375073-A825-8B80-783D-4898DE4CF919}" dt="2024-06-18T09:16:40.907" v="16" actId="20577"/>
        <pc:sldMkLst>
          <pc:docMk/>
          <pc:sldMk cId="4106926165" sldId="265"/>
        </pc:sldMkLst>
        <pc:spChg chg="mod">
          <ac:chgData name="Matouš Sedlář" userId="S::matous.sedlar@educa-sos.eu::1406a4f8-19b8-49f2-b325-23e9fb68182a" providerId="AD" clId="Web-{4E375073-A825-8B80-783D-4898DE4CF919}" dt="2024-06-18T09:16:40.907" v="16" actId="20577"/>
          <ac:spMkLst>
            <pc:docMk/>
            <pc:sldMk cId="4106926165" sldId="265"/>
            <ac:spMk id="3" creationId="{5BD5D247-28FB-0546-BB99-EA16157D0A80}"/>
          </ac:spMkLst>
        </pc:spChg>
      </pc:sldChg>
    </pc:docChg>
  </pc:docChgLst>
  <pc:docChgLst>
    <pc:chgData name="Matouš Sedlář" userId="S::matous.sedlar@educa-sos.eu::1406a4f8-19b8-49f2-b325-23e9fb68182a" providerId="AD" clId="Web-{778E3626-D613-BAE3-461A-AB718D3BEA66}"/>
    <pc:docChg chg="modSld">
      <pc:chgData name="Matouš Sedlář" userId="S::matous.sedlar@educa-sos.eu::1406a4f8-19b8-49f2-b325-23e9fb68182a" providerId="AD" clId="Web-{778E3626-D613-BAE3-461A-AB718D3BEA66}" dt="2024-06-18T09:23:07.303" v="22" actId="20577"/>
      <pc:docMkLst>
        <pc:docMk/>
      </pc:docMkLst>
      <pc:sldChg chg="modSp">
        <pc:chgData name="Matouš Sedlář" userId="S::matous.sedlar@educa-sos.eu::1406a4f8-19b8-49f2-b325-23e9fb68182a" providerId="AD" clId="Web-{778E3626-D613-BAE3-461A-AB718D3BEA66}" dt="2024-06-18T09:22:02.442" v="19" actId="20577"/>
        <pc:sldMkLst>
          <pc:docMk/>
          <pc:sldMk cId="1378361505" sldId="260"/>
        </pc:sldMkLst>
        <pc:spChg chg="mod">
          <ac:chgData name="Matouš Sedlář" userId="S::matous.sedlar@educa-sos.eu::1406a4f8-19b8-49f2-b325-23e9fb68182a" providerId="AD" clId="Web-{778E3626-D613-BAE3-461A-AB718D3BEA66}" dt="2024-06-18T09:22:02.442" v="19" actId="20577"/>
          <ac:spMkLst>
            <pc:docMk/>
            <pc:sldMk cId="1378361505" sldId="260"/>
            <ac:spMk id="3" creationId="{06C06423-41F1-E0AB-48B6-6E00B34EDFE0}"/>
          </ac:spMkLst>
        </pc:spChg>
      </pc:sldChg>
      <pc:sldChg chg="modSp">
        <pc:chgData name="Matouš Sedlář" userId="S::matous.sedlar@educa-sos.eu::1406a4f8-19b8-49f2-b325-23e9fb68182a" providerId="AD" clId="Web-{778E3626-D613-BAE3-461A-AB718D3BEA66}" dt="2024-06-18T09:21:44.316" v="15" actId="20577"/>
        <pc:sldMkLst>
          <pc:docMk/>
          <pc:sldMk cId="4001444330" sldId="261"/>
        </pc:sldMkLst>
        <pc:spChg chg="mod">
          <ac:chgData name="Matouš Sedlář" userId="S::matous.sedlar@educa-sos.eu::1406a4f8-19b8-49f2-b325-23e9fb68182a" providerId="AD" clId="Web-{778E3626-D613-BAE3-461A-AB718D3BEA66}" dt="2024-06-18T09:21:44.316" v="15" actId="20577"/>
          <ac:spMkLst>
            <pc:docMk/>
            <pc:sldMk cId="4001444330" sldId="261"/>
            <ac:spMk id="3" creationId="{48378DF8-49C4-0790-8D2D-51F7A5E06936}"/>
          </ac:spMkLst>
        </pc:spChg>
      </pc:sldChg>
      <pc:sldChg chg="modSp">
        <pc:chgData name="Matouš Sedlář" userId="S::matous.sedlar@educa-sos.eu::1406a4f8-19b8-49f2-b325-23e9fb68182a" providerId="AD" clId="Web-{778E3626-D613-BAE3-461A-AB718D3BEA66}" dt="2024-06-18T09:23:07.303" v="22" actId="20577"/>
        <pc:sldMkLst>
          <pc:docMk/>
          <pc:sldMk cId="4106926165" sldId="265"/>
        </pc:sldMkLst>
        <pc:spChg chg="mod">
          <ac:chgData name="Matouš Sedlář" userId="S::matous.sedlar@educa-sos.eu::1406a4f8-19b8-49f2-b325-23e9fb68182a" providerId="AD" clId="Web-{778E3626-D613-BAE3-461A-AB718D3BEA66}" dt="2024-06-18T09:23:07.303" v="22" actId="20577"/>
          <ac:spMkLst>
            <pc:docMk/>
            <pc:sldMk cId="4106926165" sldId="265"/>
            <ac:spMk id="3" creationId="{5BD5D247-28FB-0546-BB99-EA16157D0A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FBF93-C240-1070-9B0A-A3F683C1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A609CF-367C-7CD5-948E-A2910AEFA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0E225-3A98-1526-7E68-4A1E6D0D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D841E-D2BC-91E0-BDDF-3E8E1647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D25F1-1182-C0B8-D7C6-A797FD2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43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14DE9-EDF0-615F-C92C-4633C1A9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48D159-6318-4728-E11B-68527996A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A1D12F-5F3C-FBA4-0566-A629DDE8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CED20D-6546-CE2E-1505-DA04FD27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44CCF-7818-D5CB-449F-133C099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0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61ABD4-3E3D-281C-DD70-BAE7C165B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1BB3FD-4306-45A6-CE1A-A93E56D3F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569CB0-A349-FDF7-8FFC-428DE482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8F3DA-228B-11CA-B359-3F82E791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A5A03E-EEA8-9AA8-382A-5864715A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6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3D884-A63F-FCC2-9134-27E09A77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CFDA0-1C9F-532F-2D14-29300F5A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86DBD8-069D-BBDE-0CA4-DEDFD777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0C3F7-C0B8-918D-D2AA-CEE9F91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72D702-E6D9-20B6-8614-9608310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35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67378-C592-F226-8AD7-17AB7492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F3B200-E553-FF15-C5FF-73BC8FB5F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8DCE9-CAC1-17FD-41C9-09E241BD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0D0DF-55E1-E066-E83B-002F5F9C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7A723-76E0-9B32-9F94-9778A0AC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3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3BB2-A810-3DDF-1636-54B940E0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BE660-62DB-900C-479E-52F132D1A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87128E-39C0-907E-D0A1-DD64E9A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1C7A92-BC84-29A1-F9EC-BF39BF8B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B186C1-0D62-C6AB-D197-215C126F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756A5E-718B-F8B2-84B8-0C471942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768F3-A934-B001-BF98-A4B8BB92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ED2944-E22A-A433-18E7-3F6E3BF9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8790A6-867F-587F-8977-B002EA89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804DFB-87CC-F189-FC7C-EC2E34E4C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1F71D3-1A00-93F9-6275-619B473CF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4D4DC3-6B1D-0523-2822-C161F191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45749D-1A97-19AC-CCDD-E3718BAB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460A3A-F8A6-938E-6186-16DAF6E6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8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AF539-2A42-A264-3501-3D31AEB4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7F79A0-AA6D-6257-FCBC-A5303EBA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50165E-61E9-BC5C-66ED-129EBCD7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5FDD0D-4E18-EC66-6255-6B59CF49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F3AA27-AF91-43B9-4967-F22D8E51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1305FB-3D7C-2C22-CA36-930E1B0C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97B63-1F75-7EE1-4D1D-A973DDC4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85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AAE0C-CC9E-FADB-F254-8A363E38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C781B-4798-1CF2-55B0-CEDA9CE8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F5353A-FED6-C5AC-3B86-140DF1776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F0CBB0-EC46-DD55-C017-C7519192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790F8-26A1-070C-3F87-EBDAAA54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808506-52EC-955F-18B4-A603BFE7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7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CF8F9-9C78-8DAE-E073-5E58824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027DDB-854A-9C89-C905-F7042EF4E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12E6C-24F9-0FA9-52EA-24FA9E9C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D90B4-A4AB-7FE6-9831-B3BEB576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57B122-F9C1-E528-51B8-8E2DAB1E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741836-2D16-12ED-6653-670848ED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4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95E5DB-77CD-0139-9B96-379C834C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7E6F84-C123-068A-9CD7-19C2053E7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4B1A8-98DD-26AB-F0BB-0523637E2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E4701-7C75-4FF0-8F6B-ACDD1D1D0C91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5B0DF-A6D9-7626-AF71-413E75621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82F7B-4891-D63F-73A8-98A8C055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8CF86-4286-441B-A63B-4A8E5D64E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22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ko.tripzone.cz/" TargetMode="External"/><Relationship Id="rId2" Type="http://schemas.openxmlformats.org/officeDocument/2006/relationships/hyperlink" Target="http://www.radynacest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gtp.gr/2018/01/22/swot-partners-thessalonikis-egnatia-hotels/" TargetMode="External"/><Relationship Id="rId4" Type="http://schemas.openxmlformats.org/officeDocument/2006/relationships/hyperlink" Target="http://www.krauzovinacestach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D533B0-65BE-304A-3A7D-7C1D2B8FD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4495801" cy="2286002"/>
          </a:xfrm>
        </p:spPr>
        <p:txBody>
          <a:bodyPr anchor="t">
            <a:noAutofit/>
          </a:bodyPr>
          <a:lstStyle/>
          <a:p>
            <a:pPr algn="l" rtl="0" fontAlgn="base"/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Project </a:t>
            </a:r>
            <a:r>
              <a:rPr lang="cs-CZ" sz="2000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number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: 2023-1-CZ01-KA121-VET-000135958</a:t>
            </a:r>
            <a: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b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</a:br>
            <a: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  <a:t>Matouš Sedlář</a:t>
            </a:r>
            <a: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b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</a:b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M3.A</a:t>
            </a:r>
            <a: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b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</a:b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63-41-M/01 </a:t>
            </a:r>
            <a:r>
              <a:rPr lang="cs-CZ" sz="2000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Sports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management and </a:t>
            </a:r>
            <a:r>
              <a:rPr lang="cs-CZ" sz="2000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healthy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lifestyle</a:t>
            </a:r>
            <a: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b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</a:br>
            <a:r>
              <a:rPr lang="cs-CZ" sz="2000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Thessaloniki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, </a:t>
            </a:r>
            <a:r>
              <a:rPr lang="cs-CZ" sz="2000" b="0" i="0" u="none" strike="noStrike" err="1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Greece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2024</a:t>
            </a:r>
            <a:br>
              <a:rPr lang="cs-CZ" sz="20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Segoe UI" panose="020B0502040204020203" pitchFamily="34" charset="0"/>
              </a:rPr>
            </a:br>
            <a:endParaRPr lang="cs-CZ" sz="2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50243B-DD8C-3157-A2B5-AAEE92C80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267200"/>
            <a:ext cx="4495801" cy="914400"/>
          </a:xfrm>
        </p:spPr>
        <p:txBody>
          <a:bodyPr>
            <a:normAutofit/>
          </a:bodyPr>
          <a:lstStyle/>
          <a:p>
            <a:pPr algn="l"/>
            <a:endParaRPr lang="cs-CZ" sz="3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1028" name="Picture 4" descr="Obsah obrázku Písmo, logo, symbol, Elektricky modrá&#10;&#10;Popis se vygeneroval automaticky.">
            <a:extLst>
              <a:ext uri="{FF2B5EF4-FFF2-40B4-BE49-F238E27FC236}">
                <a16:creationId xmlns:a16="http://schemas.microsoft.com/office/drawing/2014/main" id="{6CF8DBD8-1860-2C2B-5EA0-326FFA3F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873" y="1431773"/>
            <a:ext cx="4657726" cy="1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sah obrázku Písmo, logo, Grafika, text&#10;&#10;Popis se vygeneroval automaticky.">
            <a:extLst>
              <a:ext uri="{FF2B5EF4-FFF2-40B4-BE49-F238E27FC236}">
                <a16:creationId xmlns:a16="http://schemas.microsoft.com/office/drawing/2014/main" id="{D6F87209-D9EF-7C77-7457-50E97AE7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751" y="3789829"/>
            <a:ext cx="4641849" cy="19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4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oluň: město s balkánským kouzlem, nezasaženo přívalem turistů ...">
            <a:extLst>
              <a:ext uri="{FF2B5EF4-FFF2-40B4-BE49-F238E27FC236}">
                <a16:creationId xmlns:a16="http://schemas.microsoft.com/office/drawing/2014/main" id="{EB9EA462-167D-0517-D90D-E40A6AAB1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r="859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F4984E-2C22-B820-63C0-5B2FC32B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799" cy="1899912"/>
          </a:xfrm>
        </p:spPr>
        <p:txBody>
          <a:bodyPr>
            <a:normAutofit/>
          </a:bodyPr>
          <a:lstStyle/>
          <a:p>
            <a:r>
              <a:rPr lang="cs-CZ" sz="4000" err="1"/>
              <a:t>Basilica</a:t>
            </a:r>
            <a:r>
              <a:rPr lang="cs-CZ" sz="4000"/>
              <a:t> </a:t>
            </a:r>
            <a:r>
              <a:rPr lang="cs-CZ" sz="4000" err="1"/>
              <a:t>of</a:t>
            </a:r>
            <a:r>
              <a:rPr lang="cs-CZ" sz="4000"/>
              <a:t> St. Demetrius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F0B71DEC-6BC5-44F2-C89C-F87E2BB09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7744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77" name="Freeform: Shape 11276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279" name="Rectangle 1127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9CFD2C-1C6F-9314-72B4-AAF8A48D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4000" err="1"/>
              <a:t>Acquired</a:t>
            </a:r>
            <a:r>
              <a:rPr lang="cs-CZ" sz="4000"/>
              <a:t> </a:t>
            </a:r>
            <a:r>
              <a:rPr lang="cs-CZ" sz="4000" err="1"/>
              <a:t>skills</a:t>
            </a:r>
            <a:r>
              <a:rPr lang="cs-CZ" sz="400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D5D247-28FB-0546-BB99-EA16157D0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2438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I´ve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improved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my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English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language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. </a:t>
            </a:r>
          </a:p>
          <a:p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I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earned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experience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with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bodybuilding and coaching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people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I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learned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about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Greek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history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. </a:t>
            </a:r>
          </a:p>
        </p:txBody>
      </p:sp>
      <p:pic>
        <p:nvPicPr>
          <p:cNvPr id="11266" name="Picture 2" descr="Obsah obrázku obloha, venku, osoba, oblečení&#10;&#10;Popis se vygeneroval automaticky.">
            <a:extLst>
              <a:ext uri="{FF2B5EF4-FFF2-40B4-BE49-F238E27FC236}">
                <a16:creationId xmlns:a16="http://schemas.microsoft.com/office/drawing/2014/main" id="{E5D6BD65-684F-A8EC-C02A-6FA6F0577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b="313"/>
          <a:stretch/>
        </p:blipFill>
        <p:spPr bwMode="auto">
          <a:xfrm>
            <a:off x="6553202" y="990597"/>
            <a:ext cx="47244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2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A4C52-658A-80B8-11AF-837DD32B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72913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Thank you for your attention </a:t>
            </a:r>
          </a:p>
        </p:txBody>
      </p:sp>
      <p:pic>
        <p:nvPicPr>
          <p:cNvPr id="12290" name="Picture 2" descr="Soluň - průvodce | Cestujlevne.com">
            <a:extLst>
              <a:ext uri="{FF2B5EF4-FFF2-40B4-BE49-F238E27FC236}">
                <a16:creationId xmlns:a16="http://schemas.microsoft.com/office/drawing/2014/main" id="{BC0DE6B4-2A00-E1C5-2EBB-80BE5442B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0" b="1979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Content Placeholder 12300">
            <a:extLst>
              <a:ext uri="{FF2B5EF4-FFF2-40B4-BE49-F238E27FC236}">
                <a16:creationId xmlns:a16="http://schemas.microsoft.com/office/drawing/2014/main" id="{9F98636A-ED25-327E-446E-945AE173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99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997BC-9772-7E56-5565-D08D3013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cs-CZ" sz="4000"/>
              <a:t>Resources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7CB0E-B897-30F9-6331-3D0B68D1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>
                    <a:alpha val="55000"/>
                  </a:schemeClr>
                </a:solidFill>
                <a:hlinkClick r:id="rId2"/>
              </a:rPr>
              <a:t>www.radynacestu.cz</a:t>
            </a:r>
            <a:endParaRPr lang="cs-CZ" sz="24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2400">
                <a:solidFill>
                  <a:schemeClr val="tx1">
                    <a:alpha val="55000"/>
                  </a:schemeClr>
                </a:solidFill>
                <a:hlinkClick r:id="rId3"/>
              </a:rPr>
              <a:t>www.recko.tripzone.cz</a:t>
            </a:r>
            <a:endParaRPr lang="cs-CZ" sz="24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2400">
                <a:solidFill>
                  <a:schemeClr val="tx1">
                    <a:alpha val="55000"/>
                  </a:schemeClr>
                </a:solidFill>
                <a:hlinkClick r:id="rId4"/>
              </a:rPr>
              <a:t>www.krauzovinacestach.cz</a:t>
            </a:r>
            <a:endParaRPr lang="cs-CZ" sz="24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1600">
                <a:hlinkClick r:id="rId5"/>
              </a:rPr>
              <a:t>SWOT Partners with Thessaloniki’s </a:t>
            </a:r>
            <a:r>
              <a:rPr lang="en-US" sz="1600" err="1">
                <a:hlinkClick r:id="rId5"/>
              </a:rPr>
              <a:t>Egnatia</a:t>
            </a:r>
            <a:r>
              <a:rPr lang="en-US" sz="1600">
                <a:hlinkClick r:id="rId5"/>
              </a:rPr>
              <a:t> Hotels | GTP Headlines</a:t>
            </a:r>
            <a:endParaRPr lang="cs-CZ" sz="2400">
              <a:solidFill>
                <a:schemeClr val="tx1">
                  <a:alpha val="55000"/>
                </a:schemeClr>
              </a:solidFill>
            </a:endParaRPr>
          </a:p>
          <a:p>
            <a:endParaRPr lang="cs-CZ" sz="2400">
              <a:solidFill>
                <a:schemeClr val="tx1">
                  <a:alpha val="55000"/>
                </a:schemeClr>
              </a:solidFill>
            </a:endParaRPr>
          </a:p>
          <a:p>
            <a:endParaRPr lang="cs-CZ" sz="24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7"/>
            <a:ext cx="117348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42BE56-BC13-C894-D645-A00758D4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3200" err="1"/>
              <a:t>Content</a:t>
            </a:r>
            <a:r>
              <a:rPr lang="cs-CZ" sz="3200"/>
              <a:t> </a:t>
            </a:r>
            <a:r>
              <a:rPr lang="cs-CZ" sz="3200" err="1"/>
              <a:t>of</a:t>
            </a:r>
            <a:r>
              <a:rPr lang="cs-CZ" sz="3200"/>
              <a:t> </a:t>
            </a:r>
            <a:r>
              <a:rPr lang="cs-CZ" sz="3200" err="1"/>
              <a:t>presentation</a:t>
            </a:r>
            <a:endParaRPr lang="cs-CZ" sz="320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12C3E87-0BBF-91B1-C14E-7782E6DC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2600739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Place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duration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Company</a:t>
            </a:r>
            <a:endParaRPr lang="cs-CZ" sz="18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Organization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structure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the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company</a:t>
            </a:r>
            <a:endParaRPr lang="cs-CZ" sz="18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Description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perfomed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activies</a:t>
            </a:r>
            <a:endParaRPr lang="cs-CZ" sz="18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Leisure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activies</a:t>
            </a:r>
            <a:endParaRPr lang="cs-CZ" sz="18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Benefits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</a:p>
          <a:p>
            <a:endParaRPr lang="cs-CZ" sz="1800">
              <a:solidFill>
                <a:schemeClr val="tx1">
                  <a:alpha val="55000"/>
                </a:schemeClr>
              </a:solidFill>
            </a:endParaRPr>
          </a:p>
          <a:p>
            <a:endParaRPr lang="en-US" sz="18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2050" name="Picture 2" descr="Obsah obrázku venku, obloha, okno, strom&#10;&#10;Popis se vygeneroval automaticky.">
            <a:extLst>
              <a:ext uri="{FF2B5EF4-FFF2-40B4-BE49-F238E27FC236}">
                <a16:creationId xmlns:a16="http://schemas.microsoft.com/office/drawing/2014/main" id="{E0C7C64F-23B4-8B1A-C71F-425C5EA3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2" y="990597"/>
            <a:ext cx="3657599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0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Rectangle 309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03" name="Group 3093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3104" name="Rectangle 3094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5" name="Rectangle 3095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06" name="Freeform: Shape 3097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07" name="Rectangle 309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DE9157-7A82-E858-3316-FEB6F22A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4000"/>
              <a:t>Place of stay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844FF-7115-3B44-7CCD-53160CCA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1752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The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hotel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was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located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in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Thessaloniki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near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the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Egnatia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street.</a:t>
            </a:r>
          </a:p>
          <a:p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The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place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was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gorgeous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and most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2200" err="1">
                <a:solidFill>
                  <a:schemeClr val="tx1">
                    <a:alpha val="55000"/>
                  </a:schemeClr>
                </a:solidFill>
              </a:rPr>
              <a:t>the</a:t>
            </a:r>
            <a:r>
              <a:rPr lang="cs-CZ" sz="2200">
                <a:solidFill>
                  <a:schemeClr val="tx1">
                    <a:alpha val="55000"/>
                  </a:schemeClr>
                </a:solidFill>
              </a:rPr>
              <a:t> Street Art.</a:t>
            </a:r>
          </a:p>
        </p:txBody>
      </p:sp>
      <p:pic>
        <p:nvPicPr>
          <p:cNvPr id="3074" name="Picture 2" descr="SWOT Partners with Thessaloniki’s Egnatia Hotels | GTP Headlines">
            <a:extLst>
              <a:ext uri="{FF2B5EF4-FFF2-40B4-BE49-F238E27FC236}">
                <a16:creationId xmlns:a16="http://schemas.microsoft.com/office/drawing/2014/main" id="{4CA1D117-548B-F242-1978-13D1874E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1367" b="-1"/>
          <a:stretch/>
        </p:blipFill>
        <p:spPr bwMode="auto">
          <a:xfrm>
            <a:off x="6096000" y="1676400"/>
            <a:ext cx="495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4BD6CA-A10F-BDE6-216F-E4187F4D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cs-CZ" sz="4000"/>
              <a:t>My work – Gym Athlisis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4ACE4E-FE0C-4401-DCAB-F86A78A54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892554"/>
            <a:ext cx="4953000" cy="2765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I´m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very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excited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because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fitness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is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my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life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. </a:t>
            </a: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Gym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Athlisis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is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best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fitness centre in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Thessaloniki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where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people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can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go.</a:t>
            </a:r>
          </a:p>
          <a:p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It has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yoga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room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and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room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for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lifting.</a:t>
            </a:r>
          </a:p>
          <a:p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Owner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is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coach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who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has lot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of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cs-CZ" sz="1800" err="1">
                <a:solidFill>
                  <a:schemeClr val="tx1">
                    <a:alpha val="55000"/>
                  </a:schemeClr>
                </a:solidFill>
              </a:rPr>
              <a:t>experience</a:t>
            </a:r>
            <a:r>
              <a:rPr lang="cs-CZ" sz="1800">
                <a:solidFill>
                  <a:schemeClr val="tx1">
                    <a:alpha val="55000"/>
                  </a:schemeClr>
                </a:solidFill>
              </a:rPr>
              <a:t>. </a:t>
            </a:r>
          </a:p>
        </p:txBody>
      </p:sp>
      <p:pic>
        <p:nvPicPr>
          <p:cNvPr id="4098" name="Picture 2" descr="30 αξιολογήσεις για Gym Athlisis (Γυμναστήριο) στην Θεσσαλονίκη (Κεντρική  Μακεδονία)">
            <a:extLst>
              <a:ext uri="{FF2B5EF4-FFF2-40B4-BE49-F238E27FC236}">
                <a16:creationId xmlns:a16="http://schemas.microsoft.com/office/drawing/2014/main" id="{46C0E9C5-ED9D-79C0-B309-09E283778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r="13574" b="-1"/>
          <a:stretch/>
        </p:blipFill>
        <p:spPr bwMode="auto">
          <a:xfrm>
            <a:off x="6553202" y="990597"/>
            <a:ext cx="47244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9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30 αξιολογήσεις για Gym Athlisis (Γυμναστήριο) στην Θεσσαλονίκη (Κεντρική  Μακεδονία)">
            <a:extLst>
              <a:ext uri="{FF2B5EF4-FFF2-40B4-BE49-F238E27FC236}">
                <a16:creationId xmlns:a16="http://schemas.microsoft.com/office/drawing/2014/main" id="{03E54A0E-4595-99C1-4D7A-04ECB8459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r="36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D5FF6-42E3-BB28-E121-9A25031E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50" y="365125"/>
            <a:ext cx="5886450" cy="796925"/>
          </a:xfrm>
        </p:spPr>
        <p:txBody>
          <a:bodyPr>
            <a:normAutofit/>
          </a:bodyPr>
          <a:lstStyle/>
          <a:p>
            <a:r>
              <a:rPr lang="cs-CZ" sz="4000" err="1"/>
              <a:t>Organization</a:t>
            </a:r>
            <a:r>
              <a:rPr lang="cs-CZ" sz="4000"/>
              <a:t> </a:t>
            </a:r>
            <a:r>
              <a:rPr lang="cs-CZ" sz="4000" err="1"/>
              <a:t>structure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06423-41F1-E0AB-48B6-6E00B34E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Owner</a:t>
            </a:r>
          </a:p>
          <a:p>
            <a:r>
              <a:rPr lang="cs-CZ" sz="2000" err="1"/>
              <a:t>Trainer</a:t>
            </a:r>
            <a:endParaRPr lang="cs-CZ" sz="2000"/>
          </a:p>
          <a:p>
            <a:r>
              <a:rPr lang="cs-CZ" sz="2000" err="1"/>
              <a:t>Cleaner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37836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8DE4B-A781-9AE9-D32D-A540E38A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832866"/>
          </a:xfrm>
        </p:spPr>
        <p:txBody>
          <a:bodyPr anchor="b">
            <a:normAutofit fontScale="90000"/>
          </a:bodyPr>
          <a:lstStyle/>
          <a:p>
            <a:r>
              <a:rPr lang="cs-CZ" sz="5400" err="1"/>
              <a:t>Perfomed</a:t>
            </a:r>
            <a:r>
              <a:rPr lang="cs-CZ" sz="5400"/>
              <a:t> </a:t>
            </a:r>
            <a:r>
              <a:rPr lang="cs-CZ" sz="5400" err="1"/>
              <a:t>Activities</a:t>
            </a:r>
            <a:endParaRPr lang="cs-CZ" sz="5400"/>
          </a:p>
        </p:txBody>
      </p:sp>
      <p:pic>
        <p:nvPicPr>
          <p:cNvPr id="6146" name="Picture 2" descr="Obsah obrázku Posilovna, Vybavení na fitness, Posilovací stroj, interiér&#10;&#10;Popis se vygeneroval automaticky.">
            <a:extLst>
              <a:ext uri="{FF2B5EF4-FFF2-40B4-BE49-F238E27FC236}">
                <a16:creationId xmlns:a16="http://schemas.microsoft.com/office/drawing/2014/main" id="{3C65BB1C-8045-FEA1-9C60-6C7B2712B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78DF8-49C4-0790-8D2D-51F7A5E0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err="1"/>
              <a:t>We</a:t>
            </a:r>
            <a:r>
              <a:rPr lang="cs-CZ" sz="2200"/>
              <a:t> </a:t>
            </a:r>
            <a:r>
              <a:rPr lang="cs-CZ" sz="2200" err="1"/>
              <a:t>worked</a:t>
            </a:r>
            <a:r>
              <a:rPr lang="cs-CZ" sz="2200"/>
              <a:t> </a:t>
            </a:r>
            <a:r>
              <a:rPr lang="cs-CZ" sz="2200" err="1"/>
              <a:t>for</a:t>
            </a:r>
            <a:r>
              <a:rPr lang="cs-CZ" sz="2200"/>
              <a:t> 9  To 13 </a:t>
            </a:r>
            <a:r>
              <a:rPr lang="cs-CZ" sz="2200" err="1"/>
              <a:t>o´clock</a:t>
            </a:r>
            <a:r>
              <a:rPr lang="cs-CZ" sz="2200"/>
              <a:t>.</a:t>
            </a:r>
          </a:p>
          <a:p>
            <a:r>
              <a:rPr lang="cs-CZ" sz="2200" err="1"/>
              <a:t>The</a:t>
            </a:r>
            <a:r>
              <a:rPr lang="cs-CZ" sz="2200"/>
              <a:t> </a:t>
            </a:r>
            <a:r>
              <a:rPr lang="cs-CZ" sz="2200" err="1"/>
              <a:t>owner</a:t>
            </a:r>
            <a:r>
              <a:rPr lang="cs-CZ" sz="2200"/>
              <a:t> </a:t>
            </a:r>
            <a:r>
              <a:rPr lang="cs-CZ" sz="2200" err="1"/>
              <a:t>taught</a:t>
            </a:r>
            <a:r>
              <a:rPr lang="cs-CZ" sz="2200"/>
              <a:t> </a:t>
            </a:r>
            <a:r>
              <a:rPr lang="cs-CZ" sz="2200" err="1"/>
              <a:t>me</a:t>
            </a:r>
            <a:r>
              <a:rPr lang="cs-CZ" sz="2200"/>
              <a:t> and my </a:t>
            </a:r>
            <a:r>
              <a:rPr lang="cs-CZ" sz="2200" err="1"/>
              <a:t>schoolmates</a:t>
            </a:r>
            <a:r>
              <a:rPr lang="cs-CZ" sz="2200"/>
              <a:t> </a:t>
            </a:r>
            <a:r>
              <a:rPr lang="cs-CZ" sz="2200" err="1"/>
              <a:t>how</a:t>
            </a:r>
            <a:r>
              <a:rPr lang="cs-CZ" sz="2200"/>
              <a:t> </a:t>
            </a:r>
            <a:r>
              <a:rPr lang="cs-CZ" sz="2200" err="1"/>
              <a:t>does</a:t>
            </a:r>
            <a:r>
              <a:rPr lang="cs-CZ" sz="2200"/>
              <a:t> </a:t>
            </a:r>
            <a:r>
              <a:rPr lang="cs-CZ" sz="2200" err="1"/>
              <a:t>it</a:t>
            </a:r>
            <a:r>
              <a:rPr lang="cs-CZ" sz="2200"/>
              <a:t> </a:t>
            </a:r>
            <a:r>
              <a:rPr lang="cs-CZ" sz="2200" err="1"/>
              <a:t>work</a:t>
            </a:r>
            <a:r>
              <a:rPr lang="cs-CZ" sz="2200"/>
              <a:t> in </a:t>
            </a:r>
            <a:r>
              <a:rPr lang="cs-CZ" sz="2200" err="1"/>
              <a:t>Greece</a:t>
            </a:r>
            <a:r>
              <a:rPr lang="cs-CZ" sz="2200"/>
              <a:t> </a:t>
            </a:r>
            <a:r>
              <a:rPr lang="cs-CZ" sz="2200" err="1"/>
              <a:t>with</a:t>
            </a:r>
            <a:r>
              <a:rPr lang="cs-CZ" sz="2200"/>
              <a:t> </a:t>
            </a:r>
            <a:r>
              <a:rPr lang="cs-CZ" sz="2200" err="1"/>
              <a:t>licences</a:t>
            </a:r>
            <a:r>
              <a:rPr lang="cs-CZ" sz="2200"/>
              <a:t> </a:t>
            </a:r>
            <a:r>
              <a:rPr lang="cs-CZ" sz="2200" err="1"/>
              <a:t>that</a:t>
            </a:r>
            <a:r>
              <a:rPr lang="cs-CZ" sz="2200"/>
              <a:t> </a:t>
            </a:r>
            <a:r>
              <a:rPr lang="cs-CZ" sz="2200" err="1"/>
              <a:t>people</a:t>
            </a:r>
            <a:r>
              <a:rPr lang="cs-CZ" sz="2200"/>
              <a:t> </a:t>
            </a:r>
            <a:r>
              <a:rPr lang="cs-CZ" sz="2200" err="1"/>
              <a:t>must</a:t>
            </a:r>
            <a:r>
              <a:rPr lang="cs-CZ" sz="2200"/>
              <a:t> </a:t>
            </a:r>
            <a:r>
              <a:rPr lang="cs-CZ" sz="2200" err="1"/>
              <a:t>have</a:t>
            </a:r>
            <a:r>
              <a:rPr lang="cs-CZ" sz="2200"/>
              <a:t> to </a:t>
            </a:r>
            <a:r>
              <a:rPr lang="cs-CZ" sz="2200" err="1"/>
              <a:t>own</a:t>
            </a:r>
            <a:r>
              <a:rPr lang="cs-CZ" sz="2200"/>
              <a:t> </a:t>
            </a:r>
            <a:r>
              <a:rPr lang="cs-CZ" sz="2200" err="1"/>
              <a:t>gym</a:t>
            </a:r>
            <a:r>
              <a:rPr lang="cs-CZ" sz="2200"/>
              <a:t> and </a:t>
            </a:r>
            <a:r>
              <a:rPr lang="cs-CZ" sz="2200" err="1"/>
              <a:t>train</a:t>
            </a:r>
            <a:r>
              <a:rPr lang="cs-CZ" sz="2200"/>
              <a:t> </a:t>
            </a:r>
            <a:r>
              <a:rPr lang="cs-CZ" sz="2200" err="1"/>
              <a:t>other</a:t>
            </a:r>
            <a:r>
              <a:rPr lang="cs-CZ" sz="2200"/>
              <a:t> </a:t>
            </a:r>
            <a:r>
              <a:rPr lang="cs-CZ" sz="2200" err="1"/>
              <a:t>people</a:t>
            </a:r>
            <a:r>
              <a:rPr lang="cs-CZ" sz="2200"/>
              <a:t>.</a:t>
            </a:r>
          </a:p>
          <a:p>
            <a:r>
              <a:rPr lang="cs-CZ" sz="2200" err="1"/>
              <a:t>Owner</a:t>
            </a:r>
            <a:r>
              <a:rPr lang="cs-CZ" sz="2200"/>
              <a:t> </a:t>
            </a:r>
            <a:r>
              <a:rPr lang="cs-CZ" sz="2200" err="1"/>
              <a:t>teach</a:t>
            </a:r>
            <a:r>
              <a:rPr lang="cs-CZ" sz="2200"/>
              <a:t> </a:t>
            </a:r>
            <a:r>
              <a:rPr lang="cs-CZ" sz="2200" err="1"/>
              <a:t>me</a:t>
            </a:r>
            <a:r>
              <a:rPr lang="cs-CZ" sz="2200"/>
              <a:t>.</a:t>
            </a:r>
          </a:p>
          <a:p>
            <a:r>
              <a:rPr lang="cs-CZ" sz="2200" err="1"/>
              <a:t>How</a:t>
            </a:r>
            <a:r>
              <a:rPr lang="cs-CZ" sz="2200"/>
              <a:t> to </a:t>
            </a:r>
            <a:r>
              <a:rPr lang="cs-CZ" sz="2200" err="1"/>
              <a:t>be</a:t>
            </a:r>
            <a:r>
              <a:rPr lang="cs-CZ" sz="2200"/>
              <a:t> a bodybuilder.</a:t>
            </a:r>
          </a:p>
          <a:p>
            <a:r>
              <a:rPr lang="cs-CZ" sz="2200" err="1"/>
              <a:t>About</a:t>
            </a:r>
            <a:r>
              <a:rPr lang="cs-CZ" sz="2200"/>
              <a:t> </a:t>
            </a:r>
            <a:r>
              <a:rPr lang="cs-CZ" sz="2200" err="1"/>
              <a:t>nutrition</a:t>
            </a:r>
            <a:r>
              <a:rPr lang="cs-CZ" sz="2200"/>
              <a:t> and </a:t>
            </a:r>
            <a:r>
              <a:rPr lang="cs-CZ" sz="2200" err="1"/>
              <a:t>suplements</a:t>
            </a:r>
            <a:r>
              <a:rPr lang="cs-CZ" sz="2200"/>
              <a:t>. </a:t>
            </a:r>
          </a:p>
          <a:p>
            <a:r>
              <a:rPr lang="cs-CZ" sz="2200" err="1"/>
              <a:t>Streching</a:t>
            </a:r>
            <a:r>
              <a:rPr lang="cs-CZ" sz="2200"/>
              <a:t> and </a:t>
            </a:r>
            <a:r>
              <a:rPr lang="cs-CZ" sz="2200" err="1"/>
              <a:t>about</a:t>
            </a:r>
            <a:r>
              <a:rPr lang="cs-CZ" sz="2200"/>
              <a:t> </a:t>
            </a:r>
            <a:r>
              <a:rPr lang="cs-CZ" sz="2200" err="1"/>
              <a:t>human</a:t>
            </a:r>
            <a:r>
              <a:rPr lang="cs-CZ" sz="2200"/>
              <a:t>, </a:t>
            </a:r>
            <a:r>
              <a:rPr lang="cs-CZ" sz="2200" err="1"/>
              <a:t>muscle</a:t>
            </a:r>
            <a:r>
              <a:rPr lang="cs-CZ" sz="2200"/>
              <a:t>, </a:t>
            </a:r>
            <a:r>
              <a:rPr lang="cs-CZ" sz="2200" err="1"/>
              <a:t>bones</a:t>
            </a:r>
            <a:r>
              <a:rPr lang="cs-CZ" sz="22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0144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aleriův oblouk - Soluň | Cestujlevne.com">
            <a:extLst>
              <a:ext uri="{FF2B5EF4-FFF2-40B4-BE49-F238E27FC236}">
                <a16:creationId xmlns:a16="http://schemas.microsoft.com/office/drawing/2014/main" id="{A83E57E9-684A-114C-C25F-6356BDC2A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718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4CF910-50D8-A856-05BF-5669A82F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Leisure activities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1FF82-B2D6-441A-FACD-D458FD77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In my free </a:t>
            </a:r>
            <a:r>
              <a:rPr lang="cs-CZ" sz="2000" err="1"/>
              <a:t>time</a:t>
            </a:r>
            <a:r>
              <a:rPr lang="cs-CZ" sz="2000"/>
              <a:t> i </a:t>
            </a:r>
            <a:r>
              <a:rPr lang="cs-CZ" sz="2000" err="1"/>
              <a:t>saw</a:t>
            </a:r>
            <a:r>
              <a:rPr lang="cs-CZ" sz="2000"/>
              <a:t> lot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monuments</a:t>
            </a:r>
            <a:r>
              <a:rPr lang="cs-CZ" sz="2000"/>
              <a:t> and i </a:t>
            </a:r>
            <a:r>
              <a:rPr lang="cs-CZ" sz="2000" err="1"/>
              <a:t>went</a:t>
            </a:r>
            <a:r>
              <a:rPr lang="cs-CZ" sz="2000"/>
              <a:t> to </a:t>
            </a:r>
            <a:r>
              <a:rPr lang="cs-CZ" sz="2000" err="1"/>
              <a:t>fishing</a:t>
            </a:r>
            <a:r>
              <a:rPr lang="cs-CZ" sz="2000"/>
              <a:t> in </a:t>
            </a:r>
            <a:r>
              <a:rPr lang="cs-CZ" sz="2000" err="1"/>
              <a:t>sea</a:t>
            </a:r>
            <a:r>
              <a:rPr lang="cs-CZ" sz="2000"/>
              <a:t>, I </a:t>
            </a:r>
            <a:r>
              <a:rPr lang="cs-CZ" sz="2000" err="1"/>
              <a:t>enjoy</a:t>
            </a:r>
            <a:r>
              <a:rPr lang="cs-CZ" sz="2000"/>
              <a:t> </a:t>
            </a:r>
            <a:r>
              <a:rPr lang="cs-CZ" sz="2000" err="1"/>
              <a:t>it</a:t>
            </a:r>
            <a:r>
              <a:rPr lang="cs-CZ" sz="2000"/>
              <a:t> very much. </a:t>
            </a:r>
          </a:p>
          <a:p>
            <a:r>
              <a:rPr lang="cs-CZ" sz="2000"/>
              <a:t>I </a:t>
            </a:r>
            <a:r>
              <a:rPr lang="cs-CZ" sz="2000" err="1"/>
              <a:t>worked</a:t>
            </a:r>
            <a:r>
              <a:rPr lang="cs-CZ" sz="2000"/>
              <a:t> </a:t>
            </a:r>
            <a:r>
              <a:rPr lang="cs-CZ" sz="2000" err="1"/>
              <a:t>every</a:t>
            </a:r>
            <a:r>
              <a:rPr lang="cs-CZ" sz="2000"/>
              <a:t> </a:t>
            </a:r>
            <a:r>
              <a:rPr lang="cs-CZ" sz="2000" err="1"/>
              <a:t>day</a:t>
            </a:r>
            <a:r>
              <a:rPr lang="cs-CZ" sz="2000"/>
              <a:t> on my </a:t>
            </a:r>
            <a:r>
              <a:rPr lang="cs-CZ" sz="2000" err="1"/>
              <a:t>cardio</a:t>
            </a:r>
            <a:r>
              <a:rPr lang="cs-CZ" sz="2000"/>
              <a:t> </a:t>
            </a:r>
            <a:r>
              <a:rPr lang="cs-CZ" sz="2000" err="1"/>
              <a:t>activity</a:t>
            </a:r>
            <a:r>
              <a:rPr lang="cs-CZ" sz="2000"/>
              <a:t>, i </a:t>
            </a:r>
            <a:r>
              <a:rPr lang="cs-CZ" sz="2000" err="1"/>
              <a:t>must</a:t>
            </a:r>
            <a:r>
              <a:rPr lang="cs-CZ" sz="2000"/>
              <a:t> </a:t>
            </a:r>
            <a:r>
              <a:rPr lang="cs-CZ" sz="2000" err="1"/>
              <a:t>have</a:t>
            </a:r>
            <a:r>
              <a:rPr lang="cs-CZ" sz="2000"/>
              <a:t> 15 000 </a:t>
            </a:r>
            <a:r>
              <a:rPr lang="cs-CZ" sz="2000" err="1"/>
              <a:t>steps</a:t>
            </a:r>
            <a:r>
              <a:rPr lang="cs-CZ" sz="2000"/>
              <a:t> per </a:t>
            </a:r>
            <a:r>
              <a:rPr lang="cs-CZ" sz="2000" err="1"/>
              <a:t>day</a:t>
            </a:r>
            <a:r>
              <a:rPr lang="cs-CZ" sz="2000"/>
              <a:t>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77979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vné lety do Soluně od 2 829 Kč v roce 2024 | momondo">
            <a:extLst>
              <a:ext uri="{FF2B5EF4-FFF2-40B4-BE49-F238E27FC236}">
                <a16:creationId xmlns:a16="http://schemas.microsoft.com/office/drawing/2014/main" id="{BEF86E81-F67D-8287-E61E-FECBCE71F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A868FB-1C1A-DB6F-7542-F91304D9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err="1"/>
              <a:t>White</a:t>
            </a:r>
            <a:r>
              <a:rPr lang="cs-CZ" sz="4000"/>
              <a:t> Tower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27782-CC37-D818-7628-BA27698E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36104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225F18-2AC0-CCE2-D7A0-8E0FCE10D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" b="387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8612D7-2E2B-4697-1A6F-FBFF63A4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486400" cy="1899912"/>
          </a:xfrm>
        </p:spPr>
        <p:txBody>
          <a:bodyPr>
            <a:normAutofit/>
          </a:bodyPr>
          <a:lstStyle/>
          <a:p>
            <a:r>
              <a:rPr lang="cs-CZ" sz="4000" err="1"/>
              <a:t>Statue</a:t>
            </a:r>
            <a:r>
              <a:rPr lang="cs-CZ" sz="4000"/>
              <a:t> </a:t>
            </a:r>
            <a:r>
              <a:rPr lang="cs-CZ" sz="4000" err="1"/>
              <a:t>of</a:t>
            </a:r>
            <a:r>
              <a:rPr lang="cs-CZ" sz="4000"/>
              <a:t> Great Alexander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69597-BB08-39B1-1ECA-231C4FA22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4" name="AutoShape 2" descr="What To Do In Thessaloniki For 2 Days: An Itinerary By A Local">
            <a:extLst>
              <a:ext uri="{FF2B5EF4-FFF2-40B4-BE49-F238E27FC236}">
                <a16:creationId xmlns:a16="http://schemas.microsoft.com/office/drawing/2014/main" id="{B4F32A23-025B-B5F7-B5E6-B822E85E0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29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Motiv Office</vt:lpstr>
      <vt:lpstr>Project number: 2023-1-CZ01-KA121-VET-000135958​ Matouš Sedlář​ M3.A​ 63-41-M/01 Sports management and healthy lifestyle​ Thessaloniki, Greece 2024 </vt:lpstr>
      <vt:lpstr>Content of presentation</vt:lpstr>
      <vt:lpstr>Place of stay  </vt:lpstr>
      <vt:lpstr>My work – Gym Athlisis </vt:lpstr>
      <vt:lpstr>Organization structure</vt:lpstr>
      <vt:lpstr>Perfomed Activities</vt:lpstr>
      <vt:lpstr>Leisure activities</vt:lpstr>
      <vt:lpstr>White Tower </vt:lpstr>
      <vt:lpstr>Statue of Great Alexander</vt:lpstr>
      <vt:lpstr>Basilica of St. Demetrius</vt:lpstr>
      <vt:lpstr>Acquired skills </vt:lpstr>
      <vt:lpstr>Thank you for your attention 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 number: 2023-1-CZ01-KA121-VET-000135958​ Matouš Sedlář​ M3.A​ 63-41-M/01 Sports management and healthy lifestyle​ Thessaloniki, Greece 2024 </dc:title>
  <dc:creator>Matouš Sedlář</dc:creator>
  <cp:revision>1</cp:revision>
  <dcterms:created xsi:type="dcterms:W3CDTF">2024-06-11T19:32:52Z</dcterms:created>
  <dcterms:modified xsi:type="dcterms:W3CDTF">2024-06-18T09:23:21Z</dcterms:modified>
</cp:coreProperties>
</file>